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</p:sldIdLst>
  <p:sldSz cx="14630400" cy="8229600"/>
  <p:notesSz cx="8229600" cy="14630400"/>
  <p:embeddedFontLst>
    <p:embeddedFont>
      <p:font typeface="Open Sans" pitchFamily="34" charset="0"/>
      <p:regular r:id="rId14"/>
    </p:embeddedFont>
    <p:embeddedFont>
      <p:font typeface="Open Sans" pitchFamily="34" charset="-122"/>
      <p:regular r:id="rId15"/>
    </p:embeddedFont>
    <p:embeddedFont>
      <p:font typeface="Open Sans" pitchFamily="34" charset="-120"/>
      <p:regular r:id="rId1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9869"/>
            <a:ext cx="7556421" cy="35438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Инновационный Telegram-бот для рецептов: Распознавание и Готовка!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Представляем умного помощника для кулинаров любого уровня. Это революционный подход к поиску и созданию рецептов.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9798"/>
            <a:ext cx="130428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Проблема: Трудности в выборе рецепта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4331"/>
            <a:ext cx="3978116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Огромное количество рецептов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5109805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Часто не подходящих для ваших нужд.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4331"/>
            <a:ext cx="348126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Сложность поиска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5475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Найти рецепт по фото или тексту очень трудно.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4331"/>
            <a:ext cx="3978116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Ограниченные возможности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5109805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Поиск по ингредиентам практически не развит.</a:t>
            </a:r>
            <a:endParaRPr lang="en-US" sz="1750" dirty="0"/>
          </a:p>
        </p:txBody>
      </p:sp>
      <p:sp>
        <p:nvSpPr>
          <p:cNvPr id="9" name="Rectangles 8"/>
          <p:cNvSpPr/>
          <p:nvPr/>
        </p:nvSpPr>
        <p:spPr>
          <a:xfrm>
            <a:off x="12630150" y="7214870"/>
            <a:ext cx="1999615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19263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Решение: Наш Telegram-бот!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769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260" y="3519488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554849"/>
            <a:ext cx="2899410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Распознавание продуктов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4399598"/>
            <a:ext cx="289941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 фото и текстовому описанию.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200203" y="34769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5274" y="3519488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37319" y="3554849"/>
            <a:ext cx="2899410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Генерация рецептов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937319" y="4399598"/>
            <a:ext cx="289941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 помощью технологии GPT.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5790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260" y="5621536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656898"/>
            <a:ext cx="383547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Удобный интерфейс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017306" y="6147316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 моментальный доступ к функциям.</a:t>
            </a:r>
            <a:endParaRPr lang="en-US" sz="1750" dirty="0"/>
          </a:p>
        </p:txBody>
      </p:sp>
      <p:sp>
        <p:nvSpPr>
          <p:cNvPr id="17" name="Rectangles 16"/>
          <p:cNvSpPr/>
          <p:nvPr/>
        </p:nvSpPr>
        <p:spPr>
          <a:xfrm>
            <a:off x="12630150" y="7214870"/>
            <a:ext cx="1999615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6618" y="622340"/>
            <a:ext cx="7379018" cy="7055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Ключевые функции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276618" y="1666518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09980" y="1899880"/>
            <a:ext cx="4915733" cy="3526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Распознавание продуктов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9980" y="2387918"/>
            <a:ext cx="7096839" cy="3611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анализирует фото, определяя ингредиенты.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76618" y="3208139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09980" y="3441502"/>
            <a:ext cx="3115628" cy="3526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Текстовый поиск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9980" y="3929539"/>
            <a:ext cx="7096839" cy="3611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Просто введите название продукта или блюда.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6618" y="4749760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09980" y="4983123"/>
            <a:ext cx="3724394" cy="3526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Генерация рецептов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9980" y="5471160"/>
            <a:ext cx="7096839" cy="3611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GPT создает уникальные пошаговые рецепты.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76618" y="6291382"/>
            <a:ext cx="7563564" cy="1315879"/>
          </a:xfrm>
          <a:prstGeom prst="roundRect">
            <a:avLst>
              <a:gd name="adj" fmla="val 7206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509980" y="6524744"/>
            <a:ext cx="3180517" cy="3526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Персонализация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09980" y="7012781"/>
            <a:ext cx="7096839" cy="3611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Учитываем диетические предпочтения и аллергии.</a:t>
            </a:r>
            <a:endParaRPr lang="en-US" sz="1750" dirty="0"/>
          </a:p>
        </p:txBody>
      </p:sp>
      <p:sp>
        <p:nvSpPr>
          <p:cNvPr id="16" name="Rectangles 15"/>
          <p:cNvSpPr/>
          <p:nvPr/>
        </p:nvSpPr>
        <p:spPr>
          <a:xfrm>
            <a:off x="12630150" y="7767955"/>
            <a:ext cx="1999615" cy="3613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5233035" cy="5513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Как это работает?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23611" cy="2756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Отправка фото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Пользователь отправляет фото продукта боту.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4743212"/>
            <a:ext cx="4333399" cy="2756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Распознавание ингредиентов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124688"/>
            <a:ext cx="12248793" cy="2822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распознает и предлагает варианты блюд.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5801797"/>
            <a:ext cx="2754392" cy="2756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Генерация рецепта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183273"/>
            <a:ext cx="12248793" cy="2822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Бот создает пошаговую инструкцию.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6860381"/>
            <a:ext cx="2205514" cy="2756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Готовьте легко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764149" y="7241858"/>
            <a:ext cx="12248793" cy="28229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 с удовольствием!</a:t>
            </a:r>
            <a:endParaRPr lang="en-US" sz="1350" dirty="0"/>
          </a:p>
        </p:txBody>
      </p:sp>
      <p:sp>
        <p:nvSpPr>
          <p:cNvPr id="16" name="Rectangles 15"/>
          <p:cNvSpPr/>
          <p:nvPr/>
        </p:nvSpPr>
        <p:spPr>
          <a:xfrm>
            <a:off x="12630150" y="7214870"/>
            <a:ext cx="1999615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620316"/>
            <a:ext cx="7569517" cy="14056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Преимущества для пользователей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241" y="2402681"/>
            <a:ext cx="562332" cy="5623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74483" y="2496860"/>
            <a:ext cx="1548527" cy="14058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Экономия времени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74483" y="4037648"/>
            <a:ext cx="1548527" cy="107942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Быстрый выбор рецепта.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16" y="2402681"/>
            <a:ext cx="562332" cy="56233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91357" y="2496860"/>
            <a:ext cx="1548527" cy="14058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Используйте продукты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91357" y="4037648"/>
            <a:ext cx="1548527" cy="7196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Имеющиеся у вас сейчас.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0991" y="2402681"/>
            <a:ext cx="562332" cy="56233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08232" y="2496860"/>
            <a:ext cx="1548527" cy="10544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Новые горизонты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808232" y="3686175"/>
            <a:ext cx="1548527" cy="107942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Откройте для себя новые блюда.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241" y="5606177"/>
            <a:ext cx="562332" cy="56233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574483" y="5700355"/>
            <a:ext cx="1548527" cy="10544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Персонализация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574483" y="6889671"/>
            <a:ext cx="1548527" cy="7196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Рецепты под ваши нужды.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06899"/>
            <a:ext cx="7556421" cy="28351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Заключение: Будущее кулинарии уже здесь!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082177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4082177"/>
            <a:ext cx="534412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Инновационный инструмент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4572595"/>
            <a:ext cx="704623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Наш Telegram-бот — это удобный и современный инструмент.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5162312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5162312"/>
            <a:ext cx="581620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Присоединяйтесь к революции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5652730"/>
            <a:ext cx="670607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мире рецептов уже сегодня!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6242447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6242447"/>
            <a:ext cx="518624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Готовьте как профессионал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6732865"/>
            <a:ext cx="636579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Начните прямо сейчас!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1473</Words>
  <Application>WPS Presentation</Application>
  <PresentationFormat>On-screen Show (16:9)</PresentationFormat>
  <Paragraphs>100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4" baseType="lpstr">
      <vt:lpstr>Arial</vt:lpstr>
      <vt:lpstr>SimSun</vt:lpstr>
      <vt:lpstr>Wingdings</vt:lpstr>
      <vt:lpstr>Unbounded Bold</vt:lpstr>
      <vt:lpstr>苹方-简</vt:lpstr>
      <vt:lpstr>Unbounded Bold</vt:lpstr>
      <vt:lpstr>Unbounded Bold</vt:lpstr>
      <vt:lpstr>Open Sans</vt:lpstr>
      <vt:lpstr>Open Sans</vt:lpstr>
      <vt:lpstr>Open Sans</vt:lpstr>
      <vt:lpstr>Calibri</vt:lpstr>
      <vt:lpstr>Helvetica Neue</vt:lpstr>
      <vt:lpstr>Microsoft YaHei</vt:lpstr>
      <vt:lpstr>汉仪旗黑</vt:lpstr>
      <vt:lpstr>Arial Unicode MS</vt:lpstr>
      <vt:lpstr>宋体-简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Yahi</cp:lastModifiedBy>
  <cp:revision>2</cp:revision>
  <dcterms:created xsi:type="dcterms:W3CDTF">2025-05-31T07:13:31Z</dcterms:created>
  <dcterms:modified xsi:type="dcterms:W3CDTF">2025-05-31T07:13:31Z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919EADE5A5F49E161BAC3A6849A06623_43</vt:lpwstr>
  </property>
  <property fmtid="{D5CDD505-2E9C-101B-9397-08002B2CF9AE}" pid="3" name="KSOProductBuildVer">
    <vt:lpwstr>1033-6.14.0.8716</vt:lpwstr>
  </property>
</Properties>
</file>